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7167" autoAdjust="0"/>
  </p:normalViewPr>
  <p:slideViewPr>
    <p:cSldViewPr snapToGrid="0">
      <p:cViewPr>
        <p:scale>
          <a:sx n="87" d="100"/>
          <a:sy n="87" d="100"/>
        </p:scale>
        <p:origin x="40" y="-116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fif>
</file>

<file path=ppt/media/image14.jfif>
</file>

<file path=ppt/media/image15.jfif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fif"/><Relationship Id="rId7" Type="http://schemas.openxmlformats.org/officeDocument/2006/relationships/image" Target="../media/image18.png"/><Relationship Id="rId2" Type="http://schemas.openxmlformats.org/officeDocument/2006/relationships/image" Target="../media/image13.jfif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f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Placeholder 41" descr="A person wearing glasses and a blue striped shirt&#10;&#10;Description automatically generated">
            <a:extLst>
              <a:ext uri="{FF2B5EF4-FFF2-40B4-BE49-F238E27FC236}">
                <a16:creationId xmlns:a16="http://schemas.microsoft.com/office/drawing/2014/main" id="{59B2FDF0-C0EB-7318-2A2D-036EF5526D0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4932" b="4932"/>
          <a:stretch>
            <a:fillRect/>
          </a:stretch>
        </p:blipFill>
        <p:spPr/>
      </p:pic>
      <p:pic>
        <p:nvPicPr>
          <p:cNvPr id="33" name="Picture Placeholder 32" descr="A group of people standing in front of a bounce house&#10;&#10;Description automatically generated">
            <a:extLst>
              <a:ext uri="{FF2B5EF4-FFF2-40B4-BE49-F238E27FC236}">
                <a16:creationId xmlns:a16="http://schemas.microsoft.com/office/drawing/2014/main" id="{FAF80D89-F01B-DB7A-3543-EED4AF4B978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11086" r="11086"/>
          <a:stretch>
            <a:fillRect/>
          </a:stretch>
        </p:blipFill>
        <p:spPr/>
      </p:pic>
      <p:pic>
        <p:nvPicPr>
          <p:cNvPr id="35" name="Picture Placeholder 34" descr="A group of people posing for a picture&#10;&#10;Description automatically generated">
            <a:extLst>
              <a:ext uri="{FF2B5EF4-FFF2-40B4-BE49-F238E27FC236}">
                <a16:creationId xmlns:a16="http://schemas.microsoft.com/office/drawing/2014/main" id="{9B10E670-DD90-D7E1-BBED-8A5055CA63B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l="11086" r="11086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1878898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General Manager/Head of Manufacturing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8.5 years 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Juaben Oil Mills, ADM Cocoa, Cargill Cocoa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 is close to home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Diana (wife), Akosua (Daughter), Kwadwo &amp; Akwasi (Sons)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H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iking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and sight seeing 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Eg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and Beef steak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Country Music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Prince Asiedu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Acheampong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BigAchie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144655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History buff with a passion for the pre-colonial and colonial eras of Ghana, always looking to uncover new insights into the country's rich past. 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10004</TotalTime>
  <Words>155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Prince Acheampong</cp:lastModifiedBy>
  <cp:revision>78</cp:revision>
  <dcterms:created xsi:type="dcterms:W3CDTF">2022-11-27T12:58:00Z</dcterms:created>
  <dcterms:modified xsi:type="dcterms:W3CDTF">2025-07-05T18:33:35Z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